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1"/>
  </p:notesMasterIdLst>
  <p:sldIdLst>
    <p:sldId id="401" r:id="rId5"/>
    <p:sldId id="403" r:id="rId6"/>
    <p:sldId id="402" r:id="rId7"/>
    <p:sldId id="411" r:id="rId8"/>
    <p:sldId id="408" r:id="rId9"/>
    <p:sldId id="40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5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Malignant Comment Classifier</a:t>
            </a:r>
            <a:endParaRPr lang="en-IN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0470" y="1674546"/>
            <a:ext cx="3920851" cy="3508908"/>
          </a:xfrm>
        </p:spPr>
        <p:txBody>
          <a:bodyPr/>
          <a:lstStyle/>
          <a:p>
            <a:pPr algn="ctr"/>
            <a:r>
              <a:rPr lang="en-US" dirty="0"/>
              <a:t>Amit Puri Goswami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43186"/>
            <a:ext cx="9855467" cy="3529014"/>
          </a:xfrm>
        </p:spPr>
        <p:txBody>
          <a:bodyPr>
            <a:normAutofit fontScale="92500" lnSpcReduction="10000"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There are so many comments of social media are not appropriate and we need to classify the comments in different offensive categories like malignant, </a:t>
            </a:r>
            <a:r>
              <a:rPr lang="en-IN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highly_malignant</a:t>
            </a:r>
            <a:r>
              <a:rPr lang="en-IN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,rude, threat , abuse loathe. 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With the help of data available we need to build a model which can predict that whether the comment falls under any of the above mentioned categories.</a:t>
            </a:r>
          </a:p>
          <a:p>
            <a:endParaRPr lang="en-US" sz="4400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	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 need to identify the category of comment and if inappropriate then the same may be removed from the social media platfor</a:t>
            </a: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m. </a:t>
            </a:r>
            <a:endParaRPr lang="en-I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068" y="712268"/>
            <a:ext cx="4803006" cy="5688531"/>
          </a:xfrm>
        </p:spPr>
        <p:txBody>
          <a:bodyPr>
            <a:normAutofit/>
          </a:bodyPr>
          <a:lstStyle/>
          <a:p>
            <a:pPr marL="514350" indent="-514350" algn="ctr">
              <a:buAutoNum type="arabicPeriod"/>
            </a:pPr>
            <a:r>
              <a:rPr lang="en-US" dirty="0"/>
              <a:t>Seeing the length of comments on histogram</a:t>
            </a:r>
          </a:p>
        </p:txBody>
      </p:sp>
    </p:spTree>
    <p:extLst>
      <p:ext uri="{BB962C8B-B14F-4D97-AF65-F5344CB8AC3E}">
        <p14:creationId xmlns:p14="http://schemas.microsoft.com/office/powerpoint/2010/main" val="63473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standing in front of rack of clothing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4" b="64"/>
          <a:stretch/>
        </p:blipFill>
        <p:spPr/>
      </p:pic>
      <p:pic>
        <p:nvPicPr>
          <p:cNvPr id="9" name="Picture Placeholder 8" descr="close up of hanging clothes and a purse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5" b="15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92402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536" y="1540042"/>
            <a:ext cx="5480312" cy="4641302"/>
          </a:xfrm>
        </p:spPr>
        <p:txBody>
          <a:bodyPr>
            <a:norm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Algorithms used are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SVM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MultinomialNB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BinaryRelevance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After running and evaluating </a:t>
            </a:r>
            <a:r>
              <a:rPr lang="en-IN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MultinomialNB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is found to be the best model with 86% accuracy.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woman dressing mannequin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37" b="37"/>
          <a:stretch/>
        </p:blipFill>
        <p:spPr/>
      </p:pic>
      <p:pic>
        <p:nvPicPr>
          <p:cNvPr id="23" name="Picture Placeholder 22" descr="close up of hanging clothes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42" b="42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AMIT PURI GOSWAMI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AMITG_SMART@YAHOO.COM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Internship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Brush presentation</Template>
  <TotalTime>33</TotalTime>
  <Words>152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Elephant</vt:lpstr>
      <vt:lpstr>Symbol</vt:lpstr>
      <vt:lpstr>Times New Roman</vt:lpstr>
      <vt:lpstr>Brush</vt:lpstr>
      <vt:lpstr>Malignant Comment Classifier</vt:lpstr>
      <vt:lpstr>Problem Statement</vt:lpstr>
      <vt:lpstr>Insight </vt:lpstr>
      <vt:lpstr>EDA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Retention Analysis</dc:title>
  <dc:creator>AMIT PURI GOSWAMI</dc:creator>
  <cp:lastModifiedBy>AMIT PURI GOSWAMI</cp:lastModifiedBy>
  <cp:revision>22</cp:revision>
  <dcterms:created xsi:type="dcterms:W3CDTF">2022-09-27T17:57:43Z</dcterms:created>
  <dcterms:modified xsi:type="dcterms:W3CDTF">2022-11-19T18:57:26Z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